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3" r:id="rId7"/>
    <p:sldId id="264" r:id="rId8"/>
    <p:sldId id="285" r:id="rId9"/>
    <p:sldId id="260" r:id="rId10"/>
    <p:sldId id="262" r:id="rId11"/>
    <p:sldId id="278" r:id="rId12"/>
    <p:sldId id="279" r:id="rId13"/>
    <p:sldId id="280" r:id="rId14"/>
    <p:sldId id="281" r:id="rId15"/>
    <p:sldId id="282" r:id="rId16"/>
    <p:sldId id="265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4CB7-DE2B-42B1-9905-C505CF3A3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848DC-7565-41AB-A932-EA950EB31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5983E-4583-4CE8-A326-6C5F2EA0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F2055-7E0C-4DE2-8249-DC357B9E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BB09D-6E9F-4478-8CDD-F2E8D793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4DFB-EBD2-4619-91C0-D8CB4A3A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609DF-AE2E-4DD8-B79F-EB1033302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7928E-4503-49C0-A2D5-9F7B7860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FE53E-1E30-425A-A465-B45734872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F2128-E7A6-46C2-B584-92943CF1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8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DA62C-89F2-4DDE-8947-9A7CA9C0C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007F7-673A-4AB1-982C-72BA0D32C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A0A31-E282-40E7-A8DD-E9F1C186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6B97-DCD2-43D9-BF34-F5F01CBA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28B6B-0C80-453C-B2AA-2C178E7E4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0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FCA2-6185-4E64-9FD0-47E96169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4F86-4FC0-4116-8280-91438E438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E6077-207B-47DB-8F20-C689672B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55AD6-5001-40F6-BA17-855F5C03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A035-B519-44AD-9EC5-52A21AED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6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A133-7489-425C-924A-B235CB45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177EB-EA22-40CA-96C4-A0F5C2E0B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50D3E-CEE9-43DE-BD62-B1EF634C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61E2F-C2D8-45E2-9340-3027BAED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84943-8C74-46DD-88AF-5CEA66E9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5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43DF4-570C-425A-842C-FE7087E5C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3C610-65DE-4C49-A94C-9F8CB201D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7EDA2-3C5E-4791-9E6D-E7A1CA260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DA6AB-C40E-4E16-A261-37B562582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25E62-132A-4B4C-B84E-0740B02E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6F551-19A2-4273-877A-2FFA6E80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208A-53D2-4CE3-AF13-43448EEC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6FF51-29DD-44A1-9038-EFFE9CC15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917F3-AD31-442C-96FE-3AC2DD228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9149A-E284-4987-AD0B-D95A85306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76211-BBF7-4F5E-85E5-955A404C9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D309C7-4BDE-4059-9BD8-2756EFB2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5047FF-0D87-47BA-B177-AA4950B4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317D48-EBCF-4DC3-8923-8C7D0769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EE76-1BFB-4F4D-B54C-DD2A737A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A586D-29AB-48D7-8BF7-1B92906A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7F19E-FAB2-41AB-8CAE-17ABC9AE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5CC6F-A1EF-4769-80EC-3BACBE74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4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1B419-91C9-489D-A21F-28DD8238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64C56-A41D-46FA-AEFC-BCF425CB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DC53D-DCD8-4AAA-837F-3DC9A48C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2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9D32-276F-412E-A674-56D5E157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54588-092D-4A5D-9438-56399240B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BB8A3-C0B6-4620-9050-DDF30AC25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EB338-6B61-4A95-B028-777D6A8C8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888A-0B0B-43E4-9EAF-F4DD5DDE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499A7-A0E3-4C8C-9AEC-6F4AA9DF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8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C28B-E08B-4C5C-8916-D27E175B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7C429-E94C-4B82-A0C1-3EEC726CF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CD05A-943B-4D0E-9B45-6F1BFA26A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57716-0A79-4EB8-A16B-2F2A39C1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B841C-035F-456D-9838-350E31B7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5EF04-E333-48F1-A53E-96F9A7B9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7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4BF66-5A77-4974-BDA4-751920CF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CC62D-184E-4916-9362-B5A74ADEB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B3AC0-F9C1-40CE-90DF-E82BC1F39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BA8CD-EC73-4588-8810-9E1A5A46B29D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D6348-1772-45B4-BFBF-49D91601B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F3BCA-7B08-4FC3-B0E1-21F03F60A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389B-9688-45FC-9290-D49E6AAAE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_xjdmj_iKh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27CD12-A6CF-489C-ADCF-17D7E56C7B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E48C8E-1009-4750-9630-436223C9EE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0ACFF1E-E5E6-43E9-A5B7-33E0BEBD6E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C217FABC-C638-4392-847B-1D5D24ACF2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5F4D7986-89F7-4A82-BCE1-D3748FA194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86EDA91-62A8-4A58-8FD1-50579B98C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2FE2666-E34E-4114-988D-0D6E0E7EFE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30447EE7-0C29-4B15-AABB-C0C4A8F6A7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D5347D5C-1205-4D74-AA55-A6AC8C7815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13696D3F-405F-490D-AF68-9BBDC7DDDA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194048F-FCD0-4944-9723-14BFD07155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F634E52A-02AD-4955-AA3F-8E8935F41F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99E661E3-26F4-4992-B424-91AAE0A006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5FC5C1D-91B5-4EBF-9A3E-BB5DC1E2A7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6D39CDA7-D7D3-4FED-B2BA-40464AA42D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F7F716E2-501F-47E8-9626-D9EC5492C1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3074FC5C-533A-4B99-8B9E-ED1C65AE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00EDCFC2-0B77-4D95-8F8E-DB60A85F2F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974CB405-A36B-4456-9DE3-EBE212552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BD84B494-4095-4E61-B65F-34F5C6BC84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33484AA0-BE6E-4F8B-85CF-9C4C750FF7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D38E5F-6E59-41DA-B3CA-6AD28BF64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9AF9BC5C-44FD-4080-8C54-CC4E5F83FC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A884903-3516-494A-B966-3E7651567A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41AEDD-92B6-4FE8-835C-8AAD1BA1D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3980237"/>
            <a:ext cx="8672295" cy="72774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E"/>
                </a:solidFill>
              </a:rPr>
              <a:t>Keraza – Apologetics-2020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49C4C-3133-4C08-8557-29F94A06C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707986"/>
            <a:ext cx="8673427" cy="5226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E"/>
                </a:solidFill>
              </a:rPr>
              <a:t>5-6 Grades </a:t>
            </a:r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019510-1F68-48FE-8C72-905BF5582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07857C-719E-4EE9-938E-B092B01E0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87" y="1578189"/>
            <a:ext cx="8513483" cy="183891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7827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B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57167-3E07-487E-8CAA-7E0E009D7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THE DNA is a LONG book 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5BB4992-B461-494E-98A7-52E1F25043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65DD2-0009-4D48-9D34-0D2504716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4035" y="917724"/>
            <a:ext cx="3953710" cy="54745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The rails of the DNA cell is like the magnet that holds things together</a:t>
            </a:r>
          </a:p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Or it is like the blank paper of a book that is written on</a:t>
            </a:r>
          </a:p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Someone who knows the order (like the Alphabet example) wrote that book</a:t>
            </a:r>
          </a:p>
        </p:txBody>
      </p:sp>
    </p:spTree>
    <p:extLst>
      <p:ext uri="{BB962C8B-B14F-4D97-AF65-F5344CB8AC3E}">
        <p14:creationId xmlns:p14="http://schemas.microsoft.com/office/powerpoint/2010/main" val="370706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E4C3-9376-4780-B882-8D88244D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1" y="21439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“</a:t>
            </a:r>
            <a:r>
              <a:rPr lang="en-US" dirty="0"/>
              <a:t>order 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 of the letters 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87499914-4674-4DA6-9B05-A7616F9151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98"/>
          <a:stretch/>
        </p:blipFill>
        <p:spPr>
          <a:xfrm>
            <a:off x="6259478" y="525523"/>
            <a:ext cx="5082973" cy="6221551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884555-FCE7-496C-8ECB-C2BE2E19D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030" y="1475429"/>
            <a:ext cx="4654280" cy="53611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</a:t>
            </a:r>
          </a:p>
          <a:p>
            <a:r>
              <a:rPr lang="en-US" dirty="0"/>
              <a:t>G</a:t>
            </a:r>
          </a:p>
          <a:p>
            <a:r>
              <a:rPr lang="en-US" dirty="0"/>
              <a:t>T</a:t>
            </a:r>
          </a:p>
          <a:p>
            <a:r>
              <a:rPr lang="en-US" dirty="0"/>
              <a:t>C</a:t>
            </a:r>
          </a:p>
          <a:p>
            <a:r>
              <a:rPr lang="en-US" dirty="0"/>
              <a:t>A</a:t>
            </a:r>
          </a:p>
          <a:p>
            <a:r>
              <a:rPr lang="en-US" dirty="0"/>
              <a:t>T </a:t>
            </a:r>
          </a:p>
          <a:p>
            <a:r>
              <a:rPr lang="en-US" dirty="0"/>
              <a:t>G</a:t>
            </a:r>
          </a:p>
          <a:p>
            <a:r>
              <a:rPr lang="en-US" dirty="0"/>
              <a:t>A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34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509B-15D5-4D6D-A553-C6295BC1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Each Species is its own book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4091A72-A1D0-4F27-8278-DD3F75834B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3" y="1825624"/>
            <a:ext cx="5570378" cy="4857277"/>
          </a:xfrm>
        </p:spPr>
      </p:pic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98FD72-2125-4F42-8530-280BB5CB14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74" y="1825624"/>
            <a:ext cx="4990162" cy="4955865"/>
          </a:xfrm>
        </p:spPr>
      </p:pic>
    </p:spTree>
    <p:extLst>
      <p:ext uri="{BB962C8B-B14F-4D97-AF65-F5344CB8AC3E}">
        <p14:creationId xmlns:p14="http://schemas.microsoft.com/office/powerpoint/2010/main" val="32783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56C7-1E48-4ECA-8422-989C67E8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exactly like “writing a book”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FA53-9FCB-4CE3-B458-984F609A26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Except the Writer of the Book has only 4 letters to use</a:t>
            </a:r>
          </a:p>
          <a:p>
            <a:r>
              <a:rPr lang="en-US" sz="3600" dirty="0"/>
              <a:t>A</a:t>
            </a:r>
          </a:p>
          <a:p>
            <a:r>
              <a:rPr lang="en-US" sz="3600" dirty="0"/>
              <a:t>T</a:t>
            </a:r>
          </a:p>
          <a:p>
            <a:r>
              <a:rPr lang="en-US" sz="3600" dirty="0"/>
              <a:t>C</a:t>
            </a:r>
          </a:p>
          <a:p>
            <a:r>
              <a:rPr lang="en-US" sz="3600" dirty="0"/>
              <a:t>G</a:t>
            </a:r>
          </a:p>
        </p:txBody>
      </p:sp>
      <p:pic>
        <p:nvPicPr>
          <p:cNvPr id="6" name="Content Placeholder 5" descr="A picture containing table, holding, food&#10;&#10;Description automatically generated">
            <a:extLst>
              <a:ext uri="{FF2B5EF4-FFF2-40B4-BE49-F238E27FC236}">
                <a16:creationId xmlns:a16="http://schemas.microsoft.com/office/drawing/2014/main" id="{236A51E7-143E-4931-8849-F1A9A57085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2" y="2734469"/>
            <a:ext cx="3381375" cy="2533650"/>
          </a:xfrm>
        </p:spPr>
      </p:pic>
    </p:spTree>
    <p:extLst>
      <p:ext uri="{BB962C8B-B14F-4D97-AF65-F5344CB8AC3E}">
        <p14:creationId xmlns:p14="http://schemas.microsoft.com/office/powerpoint/2010/main" val="718433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3966"/>
            <a:ext cx="5033682" cy="1325563"/>
          </a:xfrm>
        </p:spPr>
        <p:txBody>
          <a:bodyPr/>
          <a:lstStyle/>
          <a:p>
            <a:r>
              <a:rPr lang="en-US" dirty="0"/>
              <a:t>A book –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31" y="1389529"/>
            <a:ext cx="6674224" cy="5199530"/>
          </a:xfrm>
        </p:spPr>
        <p:txBody>
          <a:bodyPr>
            <a:normAutofit/>
          </a:bodyPr>
          <a:lstStyle/>
          <a:p>
            <a:r>
              <a:rPr lang="en-US" dirty="0"/>
              <a:t>When you open a book what do you see? Or What is a book made of?</a:t>
            </a:r>
          </a:p>
          <a:p>
            <a:pPr lvl="1"/>
            <a:r>
              <a:rPr lang="en-US" dirty="0"/>
              <a:t>A book contains </a:t>
            </a:r>
            <a:r>
              <a:rPr lang="en-US" b="1" dirty="0"/>
              <a:t>information</a:t>
            </a:r>
            <a:r>
              <a:rPr lang="en-US" dirty="0"/>
              <a:t> that is written in the form of </a:t>
            </a:r>
            <a:r>
              <a:rPr lang="en-US" b="1" dirty="0"/>
              <a:t>letters </a:t>
            </a:r>
          </a:p>
          <a:p>
            <a:pPr lvl="1"/>
            <a:r>
              <a:rPr lang="en-US" b="1" dirty="0"/>
              <a:t>There must be a MIND that has this Information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88" y="-27968"/>
            <a:ext cx="4801212" cy="3707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89" y="3774140"/>
            <a:ext cx="4100319" cy="2665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BDCD37-97F4-4A96-82D2-DB507C9E4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36" y="4572841"/>
            <a:ext cx="2122335" cy="20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0DAC-7241-40E1-AF94-6F9143E6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is that book – YOUR DNA?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0D7FC-7A4B-4B9E-ABDB-61E4ABB85B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you put the letters</a:t>
            </a:r>
          </a:p>
          <a:p>
            <a:pPr marL="0" indent="0">
              <a:buNone/>
            </a:pPr>
            <a:r>
              <a:rPr lang="en-US" sz="3600" dirty="0"/>
              <a:t>3 mm apart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The human DNA would be </a:t>
            </a:r>
          </a:p>
          <a:p>
            <a:r>
              <a:rPr lang="en-US" sz="3600" dirty="0"/>
              <a:t>3000 km Long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23DAA74-18C5-4FC5-87C3-A9B3CEC084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8"/>
          <a:stretch/>
        </p:blipFill>
        <p:spPr>
          <a:xfrm>
            <a:off x="2455076" y="1235110"/>
            <a:ext cx="9700534" cy="5325946"/>
          </a:xfrm>
        </p:spPr>
      </p:pic>
    </p:spTree>
    <p:extLst>
      <p:ext uri="{BB962C8B-B14F-4D97-AF65-F5344CB8AC3E}">
        <p14:creationId xmlns:p14="http://schemas.microsoft.com/office/powerpoint/2010/main" val="32852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E4C3-9376-4780-B882-8D88244D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Other benefits of the Order 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36A0BE-D536-4B3B-AD9D-C27F8E0D45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16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3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B1D2F-7051-45E2-87A4-72B4FF1ED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42923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The DNA order (sequence) </a:t>
            </a:r>
          </a:p>
          <a:p>
            <a:r>
              <a:rPr lang="en-US" sz="3200" dirty="0"/>
              <a:t>There is no “chemistry” that forms this sequence – (this is above your age now)</a:t>
            </a:r>
          </a:p>
          <a:p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sequence de</a:t>
            </a:r>
            <a:r>
              <a:rPr lang="en-US" sz="3200" dirty="0"/>
              <a:t>cides everything</a:t>
            </a:r>
            <a:endParaRPr lang="en-US" dirty="0"/>
          </a:p>
          <a:p>
            <a:pPr lvl="1"/>
            <a:r>
              <a:rPr lang="en-US" sz="2800" dirty="0"/>
              <a:t>What you are </a:t>
            </a:r>
          </a:p>
          <a:p>
            <a:pPr lvl="1"/>
            <a:r>
              <a:rPr lang="en-US" sz="2800" dirty="0"/>
              <a:t>And also the proteins that makes you live</a:t>
            </a:r>
          </a:p>
        </p:txBody>
      </p:sp>
    </p:spTree>
    <p:extLst>
      <p:ext uri="{BB962C8B-B14F-4D97-AF65-F5344CB8AC3E}">
        <p14:creationId xmlns:p14="http://schemas.microsoft.com/office/powerpoint/2010/main" val="319010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4866E-393F-4F15-A466-9EDFA657F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You and I are different from any other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683A-BB93-4BFD-8A4A-CF2B010B2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9305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 we can say: we are different from any other “book” that is written by God. </a:t>
            </a:r>
          </a:p>
          <a:p>
            <a:r>
              <a:rPr lang="en-US" dirty="0"/>
              <a:t>Do you know how?...</a:t>
            </a:r>
          </a:p>
          <a:p>
            <a:r>
              <a:rPr lang="en-US" b="1" baseline="30000" dirty="0"/>
              <a:t>“</a:t>
            </a:r>
            <a:r>
              <a:rPr lang="en-US" dirty="0"/>
              <a:t>And the </a:t>
            </a:r>
            <a:r>
              <a:rPr lang="en-US" cap="small" dirty="0"/>
              <a:t>Lord</a:t>
            </a:r>
            <a:r>
              <a:rPr lang="en-US" dirty="0"/>
              <a:t> God formed man </a:t>
            </a:r>
            <a:r>
              <a:rPr lang="en-US" i="1" dirty="0"/>
              <a:t>of</a:t>
            </a:r>
            <a:r>
              <a:rPr lang="en-US" dirty="0"/>
              <a:t> the dust of the ground, and breathed into his nostrils the breath of life; and man became a living being.” (Genesis 2:7)</a:t>
            </a:r>
          </a:p>
        </p:txBody>
      </p:sp>
      <p:pic>
        <p:nvPicPr>
          <p:cNvPr id="4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22B39D0-AFC5-424C-80CE-6603D2514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528"/>
          <a:stretch/>
        </p:blipFill>
        <p:spPr>
          <a:xfrm>
            <a:off x="8375515" y="990380"/>
            <a:ext cx="3579779" cy="573143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208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8E41-5304-4FF8-A8B5-558A226A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5"/>
            <a:ext cx="10515600" cy="1325563"/>
          </a:xfrm>
        </p:spPr>
        <p:txBody>
          <a:bodyPr/>
          <a:lstStyle/>
          <a:p>
            <a:r>
              <a:rPr lang="en-US" dirty="0"/>
              <a:t>What is Apologetics?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F0EF-B0FF-49E4-BB99-757E35B4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704"/>
            <a:ext cx="10515600" cy="5274296"/>
          </a:xfrm>
        </p:spPr>
        <p:txBody>
          <a:bodyPr>
            <a:normAutofit/>
          </a:bodyPr>
          <a:lstStyle/>
          <a:p>
            <a:r>
              <a:rPr lang="en-US" dirty="0"/>
              <a:t>Is it to “Apologize”?</a:t>
            </a:r>
          </a:p>
          <a:p>
            <a:r>
              <a:rPr lang="en-US" dirty="0"/>
              <a:t>It is good to apologize…</a:t>
            </a:r>
          </a:p>
          <a:p>
            <a:r>
              <a:rPr lang="en-US" dirty="0"/>
              <a:t>But you have to mean it…</a:t>
            </a:r>
          </a:p>
          <a:p>
            <a:endParaRPr lang="en-US" dirty="0"/>
          </a:p>
        </p:txBody>
      </p:sp>
      <p:pic>
        <p:nvPicPr>
          <p:cNvPr id="5" name="Picture 4" descr="A coffee mug&#10;&#10;Description automatically generated">
            <a:extLst>
              <a:ext uri="{FF2B5EF4-FFF2-40B4-BE49-F238E27FC236}">
                <a16:creationId xmlns:a16="http://schemas.microsoft.com/office/drawing/2014/main" id="{6BC393FD-D08D-42CF-92F2-810A98572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39" y="3343718"/>
            <a:ext cx="3059373" cy="3671248"/>
          </a:xfrm>
          <a:prstGeom prst="rect">
            <a:avLst/>
          </a:prstGeom>
        </p:spPr>
      </p:pic>
      <p:pic>
        <p:nvPicPr>
          <p:cNvPr id="7" name="Picture 6" descr="An orange and white cat with its mouth open&#10;&#10;Description automatically generated">
            <a:extLst>
              <a:ext uri="{FF2B5EF4-FFF2-40B4-BE49-F238E27FC236}">
                <a16:creationId xmlns:a16="http://schemas.microsoft.com/office/drawing/2014/main" id="{78175A45-D7CC-49D3-92C2-0618ED47B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46" y="532262"/>
            <a:ext cx="3624790" cy="37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6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8E41-5304-4FF8-A8B5-558A226A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400" dirty="0"/>
              <a:t>What is Apologetics?</a:t>
            </a:r>
          </a:p>
        </p:txBody>
      </p:sp>
      <p:pic>
        <p:nvPicPr>
          <p:cNvPr id="6" name="Picture 5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8E815AB9-9324-439F-A460-AA1B082F7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9" r="15166"/>
          <a:stretch/>
        </p:blipFill>
        <p:spPr>
          <a:xfrm>
            <a:off x="640079" y="1370940"/>
            <a:ext cx="3403056" cy="5034574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D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F0EF-B0FF-49E4-BB99-757E35B4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Autofit/>
          </a:bodyPr>
          <a:lstStyle/>
          <a:p>
            <a:r>
              <a:rPr lang="en-US" sz="3200" dirty="0"/>
              <a:t>It is to give an Explanation – or Defense</a:t>
            </a:r>
          </a:p>
          <a:p>
            <a:r>
              <a:rPr lang="en-US" sz="3200" dirty="0"/>
              <a:t>It is Defending what you believe in</a:t>
            </a:r>
          </a:p>
          <a:p>
            <a:r>
              <a:rPr lang="en-US" sz="3200" dirty="0"/>
              <a:t>For people who do not believe we have to use certain ways that are creative. </a:t>
            </a:r>
          </a:p>
          <a:p>
            <a:r>
              <a:rPr lang="en-US" sz="3200" dirty="0"/>
              <a:t>We shall use two ways today – there are many but when you get older you will be ready for it</a:t>
            </a:r>
          </a:p>
        </p:txBody>
      </p:sp>
    </p:spTree>
    <p:extLst>
      <p:ext uri="{BB962C8B-B14F-4D97-AF65-F5344CB8AC3E}">
        <p14:creationId xmlns:p14="http://schemas.microsoft.com/office/powerpoint/2010/main" val="112019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222F-7BE1-4A14-99CE-85357E6D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topics we can always learn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F301-2843-4E64-AC75-CBF069C9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– Science and thinking about scientific facts</a:t>
            </a:r>
          </a:p>
          <a:p>
            <a:r>
              <a:rPr lang="en-US" dirty="0"/>
              <a:t>2 – History and thinking about historical facts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EA5DD-40DA-499D-9245-EB560323C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302" y="2985214"/>
            <a:ext cx="3537145" cy="3872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A3FA35-B194-4602-891C-F48ACF3E94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53" y="3534909"/>
            <a:ext cx="2610255" cy="27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E402-509D-4960-AA35-54F2E8DE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take in Science about the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88340-169F-4160-91D1-4BD0485B4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Digestive System for example 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FE0C233-8A9B-43B6-B433-35F08690E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45" y="2568102"/>
            <a:ext cx="3182228" cy="3743798"/>
          </a:xfrm>
          <a:prstGeom prst="rect">
            <a:avLst/>
          </a:prstGeom>
        </p:spPr>
      </p:pic>
      <p:pic>
        <p:nvPicPr>
          <p:cNvPr id="7" name="Picture 6" descr="A picture containing table, standing, holding, white&#10;&#10;Description automatically generated">
            <a:extLst>
              <a:ext uri="{FF2B5EF4-FFF2-40B4-BE49-F238E27FC236}">
                <a16:creationId xmlns:a16="http://schemas.microsoft.com/office/drawing/2014/main" id="{8A2A21C2-E9CC-46BF-851A-79A1DA27E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1" y="2547778"/>
            <a:ext cx="4761769" cy="4310222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36533021-764E-406C-8CE3-C57CB2AB0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23937"/>
            <a:ext cx="102870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1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C9BB-2293-4E04-B69B-B67196AD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 between these two?</a:t>
            </a:r>
          </a:p>
        </p:txBody>
      </p:sp>
      <p:pic>
        <p:nvPicPr>
          <p:cNvPr id="6" name="Content Placeholder 5" descr="A picture containing orange&#10;&#10;Description automatically generated">
            <a:extLst>
              <a:ext uri="{FF2B5EF4-FFF2-40B4-BE49-F238E27FC236}">
                <a16:creationId xmlns:a16="http://schemas.microsoft.com/office/drawing/2014/main" id="{A2A615D9-A556-4A63-AE56-CF52AD9F03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0079"/>
            <a:ext cx="5181600" cy="3982429"/>
          </a:xfrm>
        </p:spPr>
      </p:pic>
      <p:pic>
        <p:nvPicPr>
          <p:cNvPr id="8" name="Content Placeholder 7" descr="A picture containing text, food, birthday, refrigerator&#10;&#10;Description automatically generated">
            <a:extLst>
              <a:ext uri="{FF2B5EF4-FFF2-40B4-BE49-F238E27FC236}">
                <a16:creationId xmlns:a16="http://schemas.microsoft.com/office/drawing/2014/main" id="{5E76CE45-6B44-4788-8A82-34034A6D27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60" y="1989129"/>
            <a:ext cx="4826540" cy="4343886"/>
          </a:xfrm>
        </p:spPr>
      </p:pic>
    </p:spTree>
    <p:extLst>
      <p:ext uri="{BB962C8B-B14F-4D97-AF65-F5344CB8AC3E}">
        <p14:creationId xmlns:p14="http://schemas.microsoft.com/office/powerpoint/2010/main" val="35132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055F-CC20-4E66-8991-B12A39F34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 Random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792A-0885-446F-8CC2-1A6A90D49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651466" cy="4419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The letters stick to the board by magnetic force</a:t>
            </a:r>
          </a:p>
          <a:p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the “sequence” or the “order” of the letters is put by someone who knows the Alphabet</a:t>
            </a:r>
          </a:p>
        </p:txBody>
      </p:sp>
      <p:pic>
        <p:nvPicPr>
          <p:cNvPr id="6" name="Content Placeholder 5" descr="A picture containing table, holding, food&#10;&#10;Description automatically generated">
            <a:extLst>
              <a:ext uri="{FF2B5EF4-FFF2-40B4-BE49-F238E27FC236}">
                <a16:creationId xmlns:a16="http://schemas.microsoft.com/office/drawing/2014/main" id="{64C2A652-E4C2-45C7-9B0F-7B8AA09062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r="84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36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BE04-1F11-4037-8E66-40D07900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learn a bit more from a </a:t>
            </a:r>
            <a:r>
              <a:rPr lang="en-US" dirty="0" smtClean="0"/>
              <a:t>movie</a:t>
            </a:r>
            <a:br>
              <a:rPr lang="en-US" dirty="0" smtClean="0"/>
            </a:br>
            <a:r>
              <a:rPr lang="en-US" sz="3200" dirty="0" smtClean="0"/>
              <a:t>Click on the picture to watch the movie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DEAEB-4FCD-4B0B-9F49-C9F9E4858A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Pay attention to the part that says it is like a “book”</a:t>
            </a:r>
          </a:p>
          <a:p>
            <a:r>
              <a:rPr lang="en-US" sz="3600" dirty="0"/>
              <a:t>Indeed – each organism is like a book that is written</a:t>
            </a:r>
          </a:p>
          <a:p>
            <a:r>
              <a:rPr lang="en-US" sz="3600" dirty="0"/>
              <a:t>And this book is the DNA molecule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910493"/>
            <a:ext cx="5911080" cy="39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40AD-0B08-41A2-B46A-404FBE96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DNA </a:t>
            </a:r>
          </a:p>
        </p:txBody>
      </p:sp>
      <p:cxnSp>
        <p:nvCxnSpPr>
          <p:cNvPr id="13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833BA-DA02-44B8-9479-1FAB99996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 small piece called a molecule that stays in every cell of your body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0E73178E-23AD-457B-BB39-446D0BAEE0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52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41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517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Keraza – Apologetics-2020</vt:lpstr>
      <vt:lpstr>What is Apologetics?</vt:lpstr>
      <vt:lpstr>What is Apologetics?</vt:lpstr>
      <vt:lpstr>What topics we can always learn about?</vt:lpstr>
      <vt:lpstr>What do you take in Science about the Body</vt:lpstr>
      <vt:lpstr>What is the difference between these two?</vt:lpstr>
      <vt:lpstr>Not Random</vt:lpstr>
      <vt:lpstr>Let us learn a bit more from a movie Click on the picture to watch the movie</vt:lpstr>
      <vt:lpstr>DNA </vt:lpstr>
      <vt:lpstr>THE DNA is a LONG book </vt:lpstr>
      <vt:lpstr>The “order ” of the letters </vt:lpstr>
      <vt:lpstr>Each Species is its own book</vt:lpstr>
      <vt:lpstr>It is exactly like “writing a book”</vt:lpstr>
      <vt:lpstr>A book – </vt:lpstr>
      <vt:lpstr>How long is that book – YOUR DNA?</vt:lpstr>
      <vt:lpstr>Other benefits of the Order  </vt:lpstr>
      <vt:lpstr>But You and I are different from any other creation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Keraza – Apologetics-2020</dc:title>
  <dc:creator>Fr. Gregory Bishay</dc:creator>
  <cp:lastModifiedBy>Safwat Farag</cp:lastModifiedBy>
  <cp:revision>6</cp:revision>
  <dcterms:created xsi:type="dcterms:W3CDTF">2020-05-29T00:42:34Z</dcterms:created>
  <dcterms:modified xsi:type="dcterms:W3CDTF">2020-05-30T02:09:35Z</dcterms:modified>
</cp:coreProperties>
</file>